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1B66B-883F-4F7A-8DF3-678CCE23FEE2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79C40D1-4C6F-4F64-A663-7EC53B7BEBC7}">
      <dgm:prSet/>
      <dgm:spPr/>
      <dgm:t>
        <a:bodyPr/>
        <a:lstStyle/>
        <a:p>
          <a:r>
            <a:rPr lang="en-US"/>
            <a:t>Users face difficulty finding relevant hotel options using traditional filters.</a:t>
          </a:r>
        </a:p>
      </dgm:t>
    </dgm:pt>
    <dgm:pt modelId="{1EFE3607-08CC-4D80-88CC-397393D4626A}" type="parTrans" cxnId="{FF1188B8-9AF0-4602-A566-24C2685F647A}">
      <dgm:prSet/>
      <dgm:spPr/>
      <dgm:t>
        <a:bodyPr/>
        <a:lstStyle/>
        <a:p>
          <a:endParaRPr lang="en-US"/>
        </a:p>
      </dgm:t>
    </dgm:pt>
    <dgm:pt modelId="{3B5D8C9F-1E2B-402F-8409-A8E24B922A89}" type="sibTrans" cxnId="{FF1188B8-9AF0-4602-A566-24C2685F647A}">
      <dgm:prSet/>
      <dgm:spPr/>
      <dgm:t>
        <a:bodyPr/>
        <a:lstStyle/>
        <a:p>
          <a:endParaRPr lang="en-US"/>
        </a:p>
      </dgm:t>
    </dgm:pt>
    <dgm:pt modelId="{9C208853-EC2A-4150-97DB-F1EFEAB48144}">
      <dgm:prSet/>
      <dgm:spPr/>
      <dgm:t>
        <a:bodyPr/>
        <a:lstStyle/>
        <a:p>
          <a:r>
            <a:rPr lang="en-US" dirty="0"/>
            <a:t>Objective: Create a conversational assistant that understands natural queries</a:t>
          </a:r>
        </a:p>
      </dgm:t>
    </dgm:pt>
    <dgm:pt modelId="{D56FF7CE-59EF-4A58-831D-DC0398D3D267}" type="parTrans" cxnId="{238B9BC4-FB0C-4ED3-AE75-9B034430AAA8}">
      <dgm:prSet/>
      <dgm:spPr/>
      <dgm:t>
        <a:bodyPr/>
        <a:lstStyle/>
        <a:p>
          <a:endParaRPr lang="en-US"/>
        </a:p>
      </dgm:t>
    </dgm:pt>
    <dgm:pt modelId="{46920704-EE27-4C60-B3A3-10A2BA52A7B9}" type="sibTrans" cxnId="{238B9BC4-FB0C-4ED3-AE75-9B034430AAA8}">
      <dgm:prSet/>
      <dgm:spPr/>
      <dgm:t>
        <a:bodyPr/>
        <a:lstStyle/>
        <a:p>
          <a:endParaRPr lang="en-US"/>
        </a:p>
      </dgm:t>
    </dgm:pt>
    <dgm:pt modelId="{6196B2CD-7B09-48F6-8D1B-25A01301EE14}">
      <dgm:prSet/>
      <dgm:spPr/>
      <dgm:t>
        <a:bodyPr/>
        <a:lstStyle/>
        <a:p>
          <a:endParaRPr lang="en-US" dirty="0"/>
        </a:p>
      </dgm:t>
    </dgm:pt>
    <dgm:pt modelId="{97A84CF2-E7BA-446B-8A7A-CF595B744083}" type="parTrans" cxnId="{35C6AFFC-4468-4024-A3DB-827C2011682A}">
      <dgm:prSet/>
      <dgm:spPr/>
      <dgm:t>
        <a:bodyPr/>
        <a:lstStyle/>
        <a:p>
          <a:endParaRPr lang="en-US"/>
        </a:p>
      </dgm:t>
    </dgm:pt>
    <dgm:pt modelId="{2F984CD8-EDE8-4B11-A75A-862D01502DFD}" type="sibTrans" cxnId="{35C6AFFC-4468-4024-A3DB-827C2011682A}">
      <dgm:prSet/>
      <dgm:spPr/>
      <dgm:t>
        <a:bodyPr/>
        <a:lstStyle/>
        <a:p>
          <a:endParaRPr lang="en-US"/>
        </a:p>
      </dgm:t>
    </dgm:pt>
    <dgm:pt modelId="{64C351B2-D1B2-514B-B3AF-70A44A51625A}" type="pres">
      <dgm:prSet presAssocID="{3AC1B66B-883F-4F7A-8DF3-678CCE23FEE2}" presName="vert0" presStyleCnt="0">
        <dgm:presLayoutVars>
          <dgm:dir/>
          <dgm:animOne val="branch"/>
          <dgm:animLvl val="lvl"/>
        </dgm:presLayoutVars>
      </dgm:prSet>
      <dgm:spPr/>
    </dgm:pt>
    <dgm:pt modelId="{64DC90CE-EBFB-FC40-A54A-ABBCA91FA5F4}" type="pres">
      <dgm:prSet presAssocID="{C79C40D1-4C6F-4F64-A663-7EC53B7BEBC7}" presName="thickLine" presStyleLbl="alignNode1" presStyleIdx="0" presStyleCnt="3" custLinFactNeighborX="2594" custLinFactNeighborY="4438"/>
      <dgm:spPr/>
    </dgm:pt>
    <dgm:pt modelId="{D8F50451-64D5-C844-9542-112C25BA52C2}" type="pres">
      <dgm:prSet presAssocID="{C79C40D1-4C6F-4F64-A663-7EC53B7BEBC7}" presName="horz1" presStyleCnt="0"/>
      <dgm:spPr/>
    </dgm:pt>
    <dgm:pt modelId="{C003005E-B24D-6644-BF25-0CDA36F2ACCB}" type="pres">
      <dgm:prSet presAssocID="{C79C40D1-4C6F-4F64-A663-7EC53B7BEBC7}" presName="tx1" presStyleLbl="revTx" presStyleIdx="0" presStyleCnt="3"/>
      <dgm:spPr/>
    </dgm:pt>
    <dgm:pt modelId="{A6BAF075-AFF4-7044-87DF-C1C563EA41D2}" type="pres">
      <dgm:prSet presAssocID="{C79C40D1-4C6F-4F64-A663-7EC53B7BEBC7}" presName="vert1" presStyleCnt="0"/>
      <dgm:spPr/>
    </dgm:pt>
    <dgm:pt modelId="{25B8192F-0815-3B4D-89F4-66FAF0415DEA}" type="pres">
      <dgm:prSet presAssocID="{9C208853-EC2A-4150-97DB-F1EFEAB48144}" presName="thickLine" presStyleLbl="alignNode1" presStyleIdx="1" presStyleCnt="3"/>
      <dgm:spPr/>
    </dgm:pt>
    <dgm:pt modelId="{F4FCD8F7-0C70-CC40-9A09-2F3C1F7A2190}" type="pres">
      <dgm:prSet presAssocID="{9C208853-EC2A-4150-97DB-F1EFEAB48144}" presName="horz1" presStyleCnt="0"/>
      <dgm:spPr/>
    </dgm:pt>
    <dgm:pt modelId="{3BE1C5C3-8855-0948-A90D-FF9EFA0A3150}" type="pres">
      <dgm:prSet presAssocID="{9C208853-EC2A-4150-97DB-F1EFEAB48144}" presName="tx1" presStyleLbl="revTx" presStyleIdx="1" presStyleCnt="3"/>
      <dgm:spPr/>
    </dgm:pt>
    <dgm:pt modelId="{534B237A-15E5-D646-85E6-4A72ED8CA165}" type="pres">
      <dgm:prSet presAssocID="{9C208853-EC2A-4150-97DB-F1EFEAB48144}" presName="vert1" presStyleCnt="0"/>
      <dgm:spPr/>
    </dgm:pt>
    <dgm:pt modelId="{11B54786-56E1-E44E-9FA6-A44F539FBF68}" type="pres">
      <dgm:prSet presAssocID="{6196B2CD-7B09-48F6-8D1B-25A01301EE14}" presName="thickLine" presStyleLbl="alignNode1" presStyleIdx="2" presStyleCnt="3"/>
      <dgm:spPr/>
    </dgm:pt>
    <dgm:pt modelId="{5DEA0E40-11EE-EB42-AF50-D17CC15DF36D}" type="pres">
      <dgm:prSet presAssocID="{6196B2CD-7B09-48F6-8D1B-25A01301EE14}" presName="horz1" presStyleCnt="0"/>
      <dgm:spPr/>
    </dgm:pt>
    <dgm:pt modelId="{73A4F246-DE3C-6345-A115-86E41EDC9BD3}" type="pres">
      <dgm:prSet presAssocID="{6196B2CD-7B09-48F6-8D1B-25A01301EE14}" presName="tx1" presStyleLbl="revTx" presStyleIdx="2" presStyleCnt="3"/>
      <dgm:spPr/>
    </dgm:pt>
    <dgm:pt modelId="{B8F41C0B-BA67-8646-85E4-7BCF4A848907}" type="pres">
      <dgm:prSet presAssocID="{6196B2CD-7B09-48F6-8D1B-25A01301EE14}" presName="vert1" presStyleCnt="0"/>
      <dgm:spPr/>
    </dgm:pt>
  </dgm:ptLst>
  <dgm:cxnLst>
    <dgm:cxn modelId="{DCD1B614-EDF7-884A-8BD9-B62181A7B522}" type="presOf" srcId="{3AC1B66B-883F-4F7A-8DF3-678CCE23FEE2}" destId="{64C351B2-D1B2-514B-B3AF-70A44A51625A}" srcOrd="0" destOrd="0" presId="urn:microsoft.com/office/officeart/2008/layout/LinedList"/>
    <dgm:cxn modelId="{0D368B3D-1D22-8548-B22C-30395F66A4F0}" type="presOf" srcId="{6196B2CD-7B09-48F6-8D1B-25A01301EE14}" destId="{73A4F246-DE3C-6345-A115-86E41EDC9BD3}" srcOrd="0" destOrd="0" presId="urn:microsoft.com/office/officeart/2008/layout/LinedList"/>
    <dgm:cxn modelId="{E0D99488-14B4-154F-9BF0-1ACFB40C3362}" type="presOf" srcId="{C79C40D1-4C6F-4F64-A663-7EC53B7BEBC7}" destId="{C003005E-B24D-6644-BF25-0CDA36F2ACCB}" srcOrd="0" destOrd="0" presId="urn:microsoft.com/office/officeart/2008/layout/LinedList"/>
    <dgm:cxn modelId="{FF1188B8-9AF0-4602-A566-24C2685F647A}" srcId="{3AC1B66B-883F-4F7A-8DF3-678CCE23FEE2}" destId="{C79C40D1-4C6F-4F64-A663-7EC53B7BEBC7}" srcOrd="0" destOrd="0" parTransId="{1EFE3607-08CC-4D80-88CC-397393D4626A}" sibTransId="{3B5D8C9F-1E2B-402F-8409-A8E24B922A89}"/>
    <dgm:cxn modelId="{238B9BC4-FB0C-4ED3-AE75-9B034430AAA8}" srcId="{3AC1B66B-883F-4F7A-8DF3-678CCE23FEE2}" destId="{9C208853-EC2A-4150-97DB-F1EFEAB48144}" srcOrd="1" destOrd="0" parTransId="{D56FF7CE-59EF-4A58-831D-DC0398D3D267}" sibTransId="{46920704-EE27-4C60-B3A3-10A2BA52A7B9}"/>
    <dgm:cxn modelId="{4A4507CD-EFCA-6E40-B782-81B41175A73E}" type="presOf" srcId="{9C208853-EC2A-4150-97DB-F1EFEAB48144}" destId="{3BE1C5C3-8855-0948-A90D-FF9EFA0A3150}" srcOrd="0" destOrd="0" presId="urn:microsoft.com/office/officeart/2008/layout/LinedList"/>
    <dgm:cxn modelId="{35C6AFFC-4468-4024-A3DB-827C2011682A}" srcId="{3AC1B66B-883F-4F7A-8DF3-678CCE23FEE2}" destId="{6196B2CD-7B09-48F6-8D1B-25A01301EE14}" srcOrd="2" destOrd="0" parTransId="{97A84CF2-E7BA-446B-8A7A-CF595B744083}" sibTransId="{2F984CD8-EDE8-4B11-A75A-862D01502DFD}"/>
    <dgm:cxn modelId="{1620FC4D-649D-F64D-8EAE-5D523CA81BC1}" type="presParOf" srcId="{64C351B2-D1B2-514B-B3AF-70A44A51625A}" destId="{64DC90CE-EBFB-FC40-A54A-ABBCA91FA5F4}" srcOrd="0" destOrd="0" presId="urn:microsoft.com/office/officeart/2008/layout/LinedList"/>
    <dgm:cxn modelId="{210D8D24-820A-764B-B28E-7A2996607B95}" type="presParOf" srcId="{64C351B2-D1B2-514B-B3AF-70A44A51625A}" destId="{D8F50451-64D5-C844-9542-112C25BA52C2}" srcOrd="1" destOrd="0" presId="urn:microsoft.com/office/officeart/2008/layout/LinedList"/>
    <dgm:cxn modelId="{BB7AB15D-6C1C-D241-8720-06B5DA39B83E}" type="presParOf" srcId="{D8F50451-64D5-C844-9542-112C25BA52C2}" destId="{C003005E-B24D-6644-BF25-0CDA36F2ACCB}" srcOrd="0" destOrd="0" presId="urn:microsoft.com/office/officeart/2008/layout/LinedList"/>
    <dgm:cxn modelId="{CF31FBE2-2525-EE4E-9C8B-53E010BB7392}" type="presParOf" srcId="{D8F50451-64D5-C844-9542-112C25BA52C2}" destId="{A6BAF075-AFF4-7044-87DF-C1C563EA41D2}" srcOrd="1" destOrd="0" presId="urn:microsoft.com/office/officeart/2008/layout/LinedList"/>
    <dgm:cxn modelId="{48474525-0CA9-A341-A49A-6CB4A28331C0}" type="presParOf" srcId="{64C351B2-D1B2-514B-B3AF-70A44A51625A}" destId="{25B8192F-0815-3B4D-89F4-66FAF0415DEA}" srcOrd="2" destOrd="0" presId="urn:microsoft.com/office/officeart/2008/layout/LinedList"/>
    <dgm:cxn modelId="{18EAC6BA-5FBE-C443-B865-3BF28593013E}" type="presParOf" srcId="{64C351B2-D1B2-514B-B3AF-70A44A51625A}" destId="{F4FCD8F7-0C70-CC40-9A09-2F3C1F7A2190}" srcOrd="3" destOrd="0" presId="urn:microsoft.com/office/officeart/2008/layout/LinedList"/>
    <dgm:cxn modelId="{FBC0541A-1F50-3F4B-A17F-89E84D900D9B}" type="presParOf" srcId="{F4FCD8F7-0C70-CC40-9A09-2F3C1F7A2190}" destId="{3BE1C5C3-8855-0948-A90D-FF9EFA0A3150}" srcOrd="0" destOrd="0" presId="urn:microsoft.com/office/officeart/2008/layout/LinedList"/>
    <dgm:cxn modelId="{38B4B168-D071-E144-BB98-DA5E8C8B5F0B}" type="presParOf" srcId="{F4FCD8F7-0C70-CC40-9A09-2F3C1F7A2190}" destId="{534B237A-15E5-D646-85E6-4A72ED8CA165}" srcOrd="1" destOrd="0" presId="urn:microsoft.com/office/officeart/2008/layout/LinedList"/>
    <dgm:cxn modelId="{5240B5A3-DFC1-AD40-BE7D-71AECFEFB0FD}" type="presParOf" srcId="{64C351B2-D1B2-514B-B3AF-70A44A51625A}" destId="{11B54786-56E1-E44E-9FA6-A44F539FBF68}" srcOrd="4" destOrd="0" presId="urn:microsoft.com/office/officeart/2008/layout/LinedList"/>
    <dgm:cxn modelId="{A132B432-7DD8-5344-94B8-167A10260451}" type="presParOf" srcId="{64C351B2-D1B2-514B-B3AF-70A44A51625A}" destId="{5DEA0E40-11EE-EB42-AF50-D17CC15DF36D}" srcOrd="5" destOrd="0" presId="urn:microsoft.com/office/officeart/2008/layout/LinedList"/>
    <dgm:cxn modelId="{F0D5EAD5-DD1E-8A48-8C9B-B464DA88FDFB}" type="presParOf" srcId="{5DEA0E40-11EE-EB42-AF50-D17CC15DF36D}" destId="{73A4F246-DE3C-6345-A115-86E41EDC9BD3}" srcOrd="0" destOrd="0" presId="urn:microsoft.com/office/officeart/2008/layout/LinedList"/>
    <dgm:cxn modelId="{C290EB50-6BF8-1B47-8566-E9E0F470B621}" type="presParOf" srcId="{5DEA0E40-11EE-EB42-AF50-D17CC15DF36D}" destId="{B8F41C0B-BA67-8646-85E4-7BCF4A8489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C90CE-EBFB-FC40-A54A-ABBCA91FA5F4}">
      <dsp:nvSpPr>
        <dsp:cNvPr id="0" name=""/>
        <dsp:cNvSpPr/>
      </dsp:nvSpPr>
      <dsp:spPr>
        <a:xfrm>
          <a:off x="0" y="65701"/>
          <a:ext cx="50360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03005E-B24D-6644-BF25-0CDA36F2ACCB}">
      <dsp:nvSpPr>
        <dsp:cNvPr id="0" name=""/>
        <dsp:cNvSpPr/>
      </dsp:nvSpPr>
      <dsp:spPr>
        <a:xfrm>
          <a:off x="0" y="2101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Users face difficulty finding relevant hotel options using traditional filters.</a:t>
          </a:r>
        </a:p>
      </dsp:txBody>
      <dsp:txXfrm>
        <a:off x="0" y="2101"/>
        <a:ext cx="5036058" cy="1433087"/>
      </dsp:txXfrm>
    </dsp:sp>
    <dsp:sp modelId="{25B8192F-0815-3B4D-89F4-66FAF0415DEA}">
      <dsp:nvSpPr>
        <dsp:cNvPr id="0" name=""/>
        <dsp:cNvSpPr/>
      </dsp:nvSpPr>
      <dsp:spPr>
        <a:xfrm>
          <a:off x="0" y="1435188"/>
          <a:ext cx="50360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E1C5C3-8855-0948-A90D-FF9EFA0A3150}">
      <dsp:nvSpPr>
        <dsp:cNvPr id="0" name=""/>
        <dsp:cNvSpPr/>
      </dsp:nvSpPr>
      <dsp:spPr>
        <a:xfrm>
          <a:off x="0" y="1435188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Objective: Create a conversational assistant that understands natural queries</a:t>
          </a:r>
        </a:p>
      </dsp:txBody>
      <dsp:txXfrm>
        <a:off x="0" y="1435188"/>
        <a:ext cx="5036058" cy="1433087"/>
      </dsp:txXfrm>
    </dsp:sp>
    <dsp:sp modelId="{11B54786-56E1-E44E-9FA6-A44F539FBF68}">
      <dsp:nvSpPr>
        <dsp:cNvPr id="0" name=""/>
        <dsp:cNvSpPr/>
      </dsp:nvSpPr>
      <dsp:spPr>
        <a:xfrm>
          <a:off x="0" y="2868276"/>
          <a:ext cx="50360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A4F246-DE3C-6345-A115-86E41EDC9BD3}">
      <dsp:nvSpPr>
        <dsp:cNvPr id="0" name=""/>
        <dsp:cNvSpPr/>
      </dsp:nvSpPr>
      <dsp:spPr>
        <a:xfrm>
          <a:off x="0" y="2868276"/>
          <a:ext cx="5036058" cy="14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2868276"/>
        <a:ext cx="5036058" cy="1433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s on wood">
            <a:extLst>
              <a:ext uri="{FF2B5EF4-FFF2-40B4-BE49-F238E27FC236}">
                <a16:creationId xmlns:a16="http://schemas.microsoft.com/office/drawing/2014/main" id="{F59DD4A8-2E53-5078-40C0-809C4B83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0" r="5688" b="-1"/>
          <a:stretch>
            <a:fillRect/>
          </a:stretch>
        </p:blipFill>
        <p:spPr>
          <a:xfrm>
            <a:off x="20" y="-7619"/>
            <a:ext cx="9143979" cy="688736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620"/>
            <a:ext cx="4174944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08502" y="1500874"/>
            <a:ext cx="6887365" cy="3870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48"/>
            <a:ext cx="1559634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80082" y="3068761"/>
            <a:ext cx="3378495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80917" y="-6485"/>
            <a:ext cx="257037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38276" y="464574"/>
            <a:ext cx="3682024" cy="9158579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7639"/>
            <a:ext cx="3659866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07621-92A1-664B-8A32-E913BA23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2155188"/>
            <a:ext cx="4620730" cy="39249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PrimeBot 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Hotel Assitant</a:t>
            </a:r>
            <a:br>
              <a:rPr lang="en-US" sz="2500" dirty="0">
                <a:solidFill>
                  <a:srgbClr val="FFFFFF"/>
                </a:solidFill>
              </a:rPr>
            </a:br>
            <a:br>
              <a:rPr lang="en-US" sz="2500" dirty="0">
                <a:solidFill>
                  <a:srgbClr val="FFFFFF"/>
                </a:solidFill>
              </a:rPr>
            </a:br>
            <a:br>
              <a:rPr lang="en-US" sz="2500" dirty="0">
                <a:solidFill>
                  <a:srgbClr val="FFFFFF"/>
                </a:solidFill>
              </a:rPr>
            </a:b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By- 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Kumar Siddharth Nirmal</a:t>
            </a:r>
          </a:p>
        </p:txBody>
      </p:sp>
    </p:spTree>
    <p:extLst>
      <p:ext uri="{BB962C8B-B14F-4D97-AF65-F5344CB8AC3E}">
        <p14:creationId xmlns:p14="http://schemas.microsoft.com/office/powerpoint/2010/main" val="108172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IN" sz="3500" dirty="0"/>
              <a:t>Problem Statement &amp; 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72347-F8C8-76C5-A59A-A29B0B3A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37" r="8691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A97F6-8663-406B-624C-731B2B2CD0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056177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13" y="2459116"/>
            <a:ext cx="2776934" cy="3524823"/>
          </a:xfrm>
        </p:spPr>
        <p:txBody>
          <a:bodyPr>
            <a:normAutofit/>
          </a:bodyPr>
          <a:lstStyle/>
          <a:p>
            <a:r>
              <a:rPr lang="en-IN" sz="1700">
                <a:solidFill>
                  <a:srgbClr val="FFFFFF"/>
                </a:solidFill>
              </a:rPr>
              <a:t>Frontend: HTML/CSS-based chat UI</a:t>
            </a:r>
          </a:p>
          <a:p>
            <a:r>
              <a:rPr lang="en-IN" sz="1700">
                <a:solidFill>
                  <a:srgbClr val="FFFFFF"/>
                </a:solidFill>
              </a:rPr>
              <a:t>Backend: Flask app with modular Python scripts</a:t>
            </a:r>
          </a:p>
          <a:p>
            <a:r>
              <a:rPr lang="en-IN" sz="1700">
                <a:solidFill>
                  <a:srgbClr val="FFFFFF"/>
                </a:solidFill>
              </a:rPr>
              <a:t>NLP Engine: OpenAI GPT API (natural query parsing)</a:t>
            </a:r>
          </a:p>
          <a:p>
            <a:r>
              <a:rPr lang="en-IN" sz="1700">
                <a:solidFill>
                  <a:srgbClr val="FFFFFF"/>
                </a:solidFill>
              </a:rPr>
              <a:t>Data: CSV file with hotel details and coordinates</a:t>
            </a:r>
          </a:p>
          <a:p>
            <a:r>
              <a:rPr lang="en-IN" sz="1700">
                <a:solidFill>
                  <a:srgbClr val="FFFFFF"/>
                </a:solidFill>
              </a:rPr>
              <a:t>Output: Recommendations + Map location view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3C0D67A-13BE-A966-9C72-2B62FA59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39" r="47611" b="-2"/>
          <a:stretch>
            <a:fillRect/>
          </a:stretch>
        </p:blipFill>
        <p:spPr>
          <a:xfrm>
            <a:off x="4768402" y="787114"/>
            <a:ext cx="3526402" cy="528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266449" cy="1616203"/>
          </a:xfrm>
        </p:spPr>
        <p:txBody>
          <a:bodyPr anchor="b">
            <a:normAutofit/>
          </a:bodyPr>
          <a:lstStyle/>
          <a:p>
            <a:r>
              <a:rPr lang="en-IN" sz="2800"/>
              <a:t>Key Features &amp;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266448" cy="3447832"/>
          </a:xfrm>
        </p:spPr>
        <p:txBody>
          <a:bodyPr anchor="t">
            <a:normAutofit/>
          </a:bodyPr>
          <a:lstStyle/>
          <a:p>
            <a:r>
              <a:rPr lang="en-IN" sz="1700"/>
              <a:t>Natural language query handling</a:t>
            </a:r>
          </a:p>
          <a:p>
            <a:r>
              <a:rPr lang="en-IN" sz="1700"/>
              <a:t>Personalized hotel filtering</a:t>
            </a:r>
          </a:p>
          <a:p>
            <a:r>
              <a:rPr lang="en-IN" sz="1700"/>
              <a:t>Google Maps-style visual results</a:t>
            </a:r>
          </a:p>
          <a:p>
            <a:r>
              <a:rPr lang="en-IN" sz="1700"/>
              <a:t>Extendable to RAG, personalization, or APIs</a:t>
            </a:r>
          </a:p>
          <a:p>
            <a:r>
              <a:rPr lang="en-IN" sz="1700"/>
              <a:t>Simple to deploy and customize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7DF1-BF01-5D0E-BD20-E09F5F75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94" r="30973"/>
          <a:stretch>
            <a:fillRect/>
          </a:stretch>
        </p:blipFill>
        <p:spPr>
          <a:xfrm>
            <a:off x="4572000" y="10"/>
            <a:ext cx="457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2135" y="3792161"/>
            <a:ext cx="1559464" cy="4579735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580" y="-3760"/>
            <a:ext cx="1632418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72000" y="5502302"/>
            <a:ext cx="4579735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0169" y="2939627"/>
            <a:ext cx="2372181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:randomBar dir="vert"/>
      </p:transition>
    </mc:Choice>
    <mc:Fallback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266449" cy="980531"/>
          </a:xfrm>
        </p:spPr>
        <p:txBody>
          <a:bodyPr anchor="b">
            <a:normAutofit/>
          </a:bodyPr>
          <a:lstStyle/>
          <a:p>
            <a:r>
              <a:rPr lang="en-IN" sz="2800" dirty="0"/>
              <a:t>Demo &amp;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266448" cy="3447832"/>
          </a:xfrm>
        </p:spPr>
        <p:txBody>
          <a:bodyPr anchor="t">
            <a:normAutofit/>
          </a:bodyPr>
          <a:lstStyle/>
          <a:p>
            <a:r>
              <a:rPr lang="en-IN" sz="1700"/>
              <a:t>Visit: http://localhost:5055 (local deployment)</a:t>
            </a:r>
          </a:p>
          <a:p>
            <a:r>
              <a:rPr lang="en-IN" sz="1700"/>
              <a:t>GitHub Repo: https://github.com/SidNirmal-DS/Prime-Bot</a:t>
            </a:r>
          </a:p>
          <a:p>
            <a:r>
              <a:rPr lang="en-IN" sz="1700"/>
              <a:t>Architecture and folder layout images available</a:t>
            </a:r>
          </a:p>
          <a:p>
            <a:r>
              <a:rPr lang="en-IN" sz="1700"/>
              <a:t>Test cases included in repo</a:t>
            </a:r>
          </a:p>
          <a:p>
            <a:r>
              <a:rPr lang="en-IN" sz="1700"/>
              <a:t>OpenAI GPT key securely loaded via .env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461E4-F07F-ED5C-0B99-3B6DDF3E4A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56" r="29444"/>
          <a:stretch>
            <a:fillRect/>
          </a:stretch>
        </p:blipFill>
        <p:spPr>
          <a:xfrm>
            <a:off x="4572000" y="10"/>
            <a:ext cx="457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2135" y="3792161"/>
            <a:ext cx="1559464" cy="4579735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580" y="-3760"/>
            <a:ext cx="1632418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72000" y="5502302"/>
            <a:ext cx="4579735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0169" y="2939627"/>
            <a:ext cx="2372181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156</Words>
  <Application>Microsoft Macintosh PowerPoint</Application>
  <PresentationFormat>On-screen Show (4:3)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PrimeBot  Hotel Assitant    By-  Kumar Siddharth Nirmal</vt:lpstr>
      <vt:lpstr>Problem Statement &amp; Objective</vt:lpstr>
      <vt:lpstr>System Architecture</vt:lpstr>
      <vt:lpstr>Key Features &amp; Value</vt:lpstr>
      <vt:lpstr>Demo &amp; Source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Kumar Siddharth Nirmal</cp:lastModifiedBy>
  <cp:revision>8</cp:revision>
  <dcterms:created xsi:type="dcterms:W3CDTF">2013-01-27T09:14:16Z</dcterms:created>
  <dcterms:modified xsi:type="dcterms:W3CDTF">2025-05-30T08:44:19Z</dcterms:modified>
  <cp:category/>
</cp:coreProperties>
</file>